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2"/>
  </p:notesMasterIdLst>
  <p:sldIdLst>
    <p:sldId id="257" r:id="rId2"/>
    <p:sldId id="258" r:id="rId3"/>
    <p:sldId id="260" r:id="rId4"/>
    <p:sldId id="259" r:id="rId5"/>
    <p:sldId id="261" r:id="rId6"/>
    <p:sldId id="268" r:id="rId7"/>
    <p:sldId id="265" r:id="rId8"/>
    <p:sldId id="266" r:id="rId9"/>
    <p:sldId id="267" r:id="rId10"/>
    <p:sldId id="273" r:id="rId11"/>
    <p:sldId id="274" r:id="rId12"/>
    <p:sldId id="275" r:id="rId13"/>
    <p:sldId id="262" r:id="rId14"/>
    <p:sldId id="272" r:id="rId15"/>
    <p:sldId id="271" r:id="rId16"/>
    <p:sldId id="276" r:id="rId17"/>
    <p:sldId id="277" r:id="rId18"/>
    <p:sldId id="278" r:id="rId19"/>
    <p:sldId id="279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03764"/>
    <a:srgbClr val="FFB13F"/>
    <a:srgbClr val="0A1931"/>
    <a:srgbClr val="00AC92"/>
    <a:srgbClr val="685A53"/>
    <a:srgbClr val="FF3658"/>
    <a:srgbClr val="138E01"/>
    <a:srgbClr val="ED7D31"/>
    <a:srgbClr val="185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4" autoAdjust="0"/>
    <p:restoredTop sz="95165" autoAdjust="0"/>
  </p:normalViewPr>
  <p:slideViewPr>
    <p:cSldViewPr snapToGrid="0">
      <p:cViewPr>
        <p:scale>
          <a:sx n="100" d="100"/>
          <a:sy n="100" d="100"/>
        </p:scale>
        <p:origin x="750" y="31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DAA44-23F0-45AE-B7A7-82B2199ED444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6AB09-4733-4714-990A-C591419C22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511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6AB09-4733-4714-990A-C591419C2207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8102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021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120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717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844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06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095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313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328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70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9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875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19771-80EB-4117-B7D8-A0DF5DB656C1}" type="datetimeFigureOut">
              <a:rPr lang="tr-TR" smtClean="0"/>
              <a:t>9.06.2023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89DD3-7080-4830-958A-2A56C4D7E7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691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8087677A-D017-4164-8697-9C0856816B18}"/>
              </a:ext>
            </a:extLst>
          </p:cNvPr>
          <p:cNvSpPr/>
          <p:nvPr/>
        </p:nvSpPr>
        <p:spPr>
          <a:xfrm rot="10800000">
            <a:off x="2370479" y="5497429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10806787" y="-9526"/>
            <a:ext cx="1433447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2370479" y="-9526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-21257" y="1947393"/>
            <a:ext cx="933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GAS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554734" y="3076080"/>
            <a:ext cx="62616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lang="tr-TR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embers</a:t>
            </a:r>
          </a:p>
          <a:p>
            <a:pPr algn="ctr"/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Sertan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Umut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Gürel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Atakan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Göknar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Atakan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Taner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Gül</a:t>
            </a:r>
          </a:p>
          <a:p>
            <a:pPr algn="ctr"/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Tonguç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Berat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Özel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8B681D1-920A-4586-975F-0AD6DFF6FF57}"/>
              </a:ext>
            </a:extLst>
          </p:cNvPr>
          <p:cNvSpPr txBox="1"/>
          <p:nvPr/>
        </p:nvSpPr>
        <p:spPr>
          <a:xfrm>
            <a:off x="2851666" y="139533"/>
            <a:ext cx="3667789" cy="80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8"/>
              </a:lnSpc>
            </a:pPr>
            <a:r>
              <a:rPr lang="tr-TR" sz="1400" spc="2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Çankaya University</a:t>
            </a:r>
          </a:p>
          <a:p>
            <a:pPr algn="ctr">
              <a:lnSpc>
                <a:spcPts val="2068"/>
              </a:lnSpc>
            </a:pPr>
            <a:r>
              <a:rPr lang="tr-TR" sz="1400" spc="2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Faculty</a:t>
            </a:r>
          </a:p>
          <a:p>
            <a:pPr algn="ctr">
              <a:lnSpc>
                <a:spcPts val="2068"/>
              </a:lnSpc>
            </a:pPr>
            <a:r>
              <a:rPr lang="tr-TR" sz="1400" spc="2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tr-TR" sz="1400" spc="21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tr-TR" sz="1400" spc="2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21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lang="en-US" sz="1400" spc="2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8D668608-9A5A-4CDD-BE24-66EA6A295DB8}"/>
              </a:ext>
            </a:extLst>
          </p:cNvPr>
          <p:cNvSpPr txBox="1"/>
          <p:nvPr/>
        </p:nvSpPr>
        <p:spPr>
          <a:xfrm>
            <a:off x="2572774" y="6092273"/>
            <a:ext cx="422557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68"/>
              </a:lnSpc>
            </a:pPr>
            <a:r>
              <a:rPr lang="en-US" sz="1600" spc="2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DR. Faris Serdar </a:t>
            </a:r>
            <a:r>
              <a:rPr lang="en-US" sz="1600" spc="21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Taşel</a:t>
            </a:r>
            <a:endParaRPr lang="en-US" sz="1600" spc="2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0510C2B5-3721-4A26-8DAB-EECA1E454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020" y="139533"/>
            <a:ext cx="1160979" cy="1080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62BDEB5-3B36-64A2-2C4C-3A78B6AB0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020" y="5598604"/>
            <a:ext cx="1160980" cy="11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475A6947-D214-7E4F-658B-EF35B5B2BA82}"/>
              </a:ext>
            </a:extLst>
          </p:cNvPr>
          <p:cNvSpPr txBox="1"/>
          <p:nvPr/>
        </p:nvSpPr>
        <p:spPr>
          <a:xfrm>
            <a:off x="1131608" y="176883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MAIN CONTRIBUTION</a:t>
            </a:r>
          </a:p>
        </p:txBody>
      </p:sp>
      <p:sp>
        <p:nvSpPr>
          <p:cNvPr id="7" name="Başlık 6">
            <a:extLst>
              <a:ext uri="{FF2B5EF4-FFF2-40B4-BE49-F238E27FC236}">
                <a16:creationId xmlns:a16="http://schemas.microsoft.com/office/drawing/2014/main" id="{6B280630-490E-3B3E-7806-C79A98DA0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8631" y="2821785"/>
            <a:ext cx="3498979" cy="151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ADMIN USE CASE</a:t>
            </a:r>
          </a:p>
        </p:txBody>
      </p:sp>
      <p:pic>
        <p:nvPicPr>
          <p:cNvPr id="9" name="Resim 8" descr="diyagram, taslak, plan, tasarım içeren bir resim&#10;&#10;Açıklama otomatik olarak oluşturuldu">
            <a:extLst>
              <a:ext uri="{FF2B5EF4-FFF2-40B4-BE49-F238E27FC236}">
                <a16:creationId xmlns:a16="http://schemas.microsoft.com/office/drawing/2014/main" id="{412273D3-9C3C-2C20-E3ED-D140962B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33" y="1385449"/>
            <a:ext cx="5355240" cy="3029307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B536035C-EBB3-5773-C028-347FFD5781B5}"/>
              </a:ext>
            </a:extLst>
          </p:cNvPr>
          <p:cNvSpPr/>
          <p:nvPr/>
        </p:nvSpPr>
        <p:spPr>
          <a:xfrm>
            <a:off x="7677150" y="4465292"/>
            <a:ext cx="3305175" cy="682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Use Case shows how the manage FAQ page.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9011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0D1C9D-99FA-1583-76E3-474514D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USE CASE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65C4F98-03D8-F2CC-87F3-357058644B20}"/>
              </a:ext>
            </a:extLst>
          </p:cNvPr>
          <p:cNvSpPr txBox="1"/>
          <p:nvPr/>
        </p:nvSpPr>
        <p:spPr>
          <a:xfrm>
            <a:off x="1131608" y="176883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MAIN CONTRIBUTION</a:t>
            </a:r>
          </a:p>
        </p:txBody>
      </p:sp>
      <p:pic>
        <p:nvPicPr>
          <p:cNvPr id="6" name="Resim 5" descr="metin, diyagram, çizgi, taslak içeren bir resim&#10;&#10;Açıklama otomatik olarak oluşturuldu">
            <a:extLst>
              <a:ext uri="{FF2B5EF4-FFF2-40B4-BE49-F238E27FC236}">
                <a16:creationId xmlns:a16="http://schemas.microsoft.com/office/drawing/2014/main" id="{A8D8BB85-A7CE-695C-774C-21CAC0D9E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7" y="1301701"/>
            <a:ext cx="5070764" cy="3019753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F4EDB6E4-19E8-6DE1-DE6E-771BF50A9AB2}"/>
              </a:ext>
            </a:extLst>
          </p:cNvPr>
          <p:cNvSpPr/>
          <p:nvPr/>
        </p:nvSpPr>
        <p:spPr>
          <a:xfrm>
            <a:off x="7677150" y="4465292"/>
            <a:ext cx="3305175" cy="682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Use Case shows how to admin login admin page.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384411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79975A-430E-E3FB-5407-2518746B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 USE CASE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A46C0B9-13DB-CB2F-391E-99BD8CD9E6FA}"/>
              </a:ext>
            </a:extLst>
          </p:cNvPr>
          <p:cNvSpPr txBox="1"/>
          <p:nvPr/>
        </p:nvSpPr>
        <p:spPr>
          <a:xfrm>
            <a:off x="1131608" y="176883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MAIN CONTRIBUTION</a:t>
            </a:r>
          </a:p>
        </p:txBody>
      </p:sp>
      <p:pic>
        <p:nvPicPr>
          <p:cNvPr id="6" name="Resim 5" descr="diyagram, metin, daire, taslak içeren bir resim&#10;&#10;Açıklama otomatik olarak oluşturuldu">
            <a:extLst>
              <a:ext uri="{FF2B5EF4-FFF2-40B4-BE49-F238E27FC236}">
                <a16:creationId xmlns:a16="http://schemas.microsoft.com/office/drawing/2014/main" id="{CAF565BB-03CE-2437-8CB2-14E821C55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38" y="1138455"/>
            <a:ext cx="5417127" cy="3184174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66C6FB6-1C52-290B-777F-4CD250A94174}"/>
              </a:ext>
            </a:extLst>
          </p:cNvPr>
          <p:cNvSpPr/>
          <p:nvPr/>
        </p:nvSpPr>
        <p:spPr>
          <a:xfrm>
            <a:off x="7677150" y="4465292"/>
            <a:ext cx="3305175" cy="682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FAQ Use Case shows how to FAQ page works.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52466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BBDB04-067F-A802-1D17-6F6CBC3F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TOOLS</a:t>
            </a:r>
          </a:p>
        </p:txBody>
      </p:sp>
      <p:sp>
        <p:nvSpPr>
          <p:cNvPr id="8" name="Yuvarlatılmış Dikdörtgen 7">
            <a:extLst>
              <a:ext uri="{FF2B5EF4-FFF2-40B4-BE49-F238E27FC236}">
                <a16:creationId xmlns:a16="http://schemas.microsoft.com/office/drawing/2014/main" id="{E763090C-1132-D0A9-317A-9AFBA49A7DA3}"/>
              </a:ext>
            </a:extLst>
          </p:cNvPr>
          <p:cNvSpPr/>
          <p:nvPr/>
        </p:nvSpPr>
        <p:spPr>
          <a:xfrm>
            <a:off x="4836655" y="2825838"/>
            <a:ext cx="1978827" cy="557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PhP</a:t>
            </a:r>
            <a:endParaRPr lang="tr-TR" dirty="0"/>
          </a:p>
        </p:txBody>
      </p:sp>
      <p:sp>
        <p:nvSpPr>
          <p:cNvPr id="14" name="Yuvarlatılmış Dikdörtgen 13">
            <a:extLst>
              <a:ext uri="{FF2B5EF4-FFF2-40B4-BE49-F238E27FC236}">
                <a16:creationId xmlns:a16="http://schemas.microsoft.com/office/drawing/2014/main" id="{7BA8CA42-4679-E762-5CF1-F44C3D2E59F8}"/>
              </a:ext>
            </a:extLst>
          </p:cNvPr>
          <p:cNvSpPr/>
          <p:nvPr/>
        </p:nvSpPr>
        <p:spPr>
          <a:xfrm>
            <a:off x="7134836" y="2825837"/>
            <a:ext cx="1978827" cy="557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JavaScript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B9AB7EB3-4290-858E-0309-5BE9E5C5A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708" y="1130441"/>
            <a:ext cx="1664117" cy="1664117"/>
          </a:xfrm>
          <a:prstGeom prst="rect">
            <a:avLst/>
          </a:prstGeom>
        </p:spPr>
      </p:pic>
      <p:sp>
        <p:nvSpPr>
          <p:cNvPr id="17" name="Yuvarlatılmış Dikdörtgen 16">
            <a:extLst>
              <a:ext uri="{FF2B5EF4-FFF2-40B4-BE49-F238E27FC236}">
                <a16:creationId xmlns:a16="http://schemas.microsoft.com/office/drawing/2014/main" id="{66C6164F-EAD5-C3E2-4655-DD3EC28E512B}"/>
              </a:ext>
            </a:extLst>
          </p:cNvPr>
          <p:cNvSpPr/>
          <p:nvPr/>
        </p:nvSpPr>
        <p:spPr>
          <a:xfrm>
            <a:off x="9562708" y="2825837"/>
            <a:ext cx="1978827" cy="557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Sql</a:t>
            </a:r>
            <a:r>
              <a:rPr lang="tr-TR" dirty="0"/>
              <a:t> Server Management</a:t>
            </a:r>
          </a:p>
        </p:txBody>
      </p:sp>
      <p:pic>
        <p:nvPicPr>
          <p:cNvPr id="1028" name="Picture 4" descr="PHP Logo PNG, Php Elephant Symbol Logos Free Download - Free Transparent  PNG Logos">
            <a:extLst>
              <a:ext uri="{FF2B5EF4-FFF2-40B4-BE49-F238E27FC236}">
                <a16:creationId xmlns:a16="http://schemas.microsoft.com/office/drawing/2014/main" id="{F9D36978-9612-B0BF-0467-94F75F84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52" y="1447599"/>
            <a:ext cx="1852631" cy="102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42FCF9-AED5-BA9F-6FB3-20A73FDE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51" y="3492985"/>
            <a:ext cx="1629215" cy="16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SS - Vikipedi">
            <a:extLst>
              <a:ext uri="{FF2B5EF4-FFF2-40B4-BE49-F238E27FC236}">
                <a16:creationId xmlns:a16="http://schemas.microsoft.com/office/drawing/2014/main" id="{53B8E08B-4671-58C6-AFAC-429B924F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415" y="3464115"/>
            <a:ext cx="1179198" cy="1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Yuvarlatılmış Dikdörtgen 2">
            <a:extLst>
              <a:ext uri="{FF2B5EF4-FFF2-40B4-BE49-F238E27FC236}">
                <a16:creationId xmlns:a16="http://schemas.microsoft.com/office/drawing/2014/main" id="{45D3D696-F4AE-0C4A-9080-F55471069FE7}"/>
              </a:ext>
            </a:extLst>
          </p:cNvPr>
          <p:cNvSpPr/>
          <p:nvPr/>
        </p:nvSpPr>
        <p:spPr>
          <a:xfrm>
            <a:off x="5985744" y="5303958"/>
            <a:ext cx="1978827" cy="557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HTML</a:t>
            </a:r>
          </a:p>
        </p:txBody>
      </p:sp>
      <p:sp>
        <p:nvSpPr>
          <p:cNvPr id="4" name="Yuvarlatılmış Dikdörtgen 3">
            <a:extLst>
              <a:ext uri="{FF2B5EF4-FFF2-40B4-BE49-F238E27FC236}">
                <a16:creationId xmlns:a16="http://schemas.microsoft.com/office/drawing/2014/main" id="{54033EF1-B697-8961-2292-034AE58A240C}"/>
              </a:ext>
            </a:extLst>
          </p:cNvPr>
          <p:cNvSpPr/>
          <p:nvPr/>
        </p:nvSpPr>
        <p:spPr>
          <a:xfrm>
            <a:off x="8443863" y="5331668"/>
            <a:ext cx="1978827" cy="557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CSS</a:t>
            </a:r>
          </a:p>
        </p:txBody>
      </p:sp>
      <p:pic>
        <p:nvPicPr>
          <p:cNvPr id="5" name="Picture 4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6D88F90E-928E-3DE6-1AFE-B4DE33C6E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42" y="1334783"/>
            <a:ext cx="2490614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50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9CF2D5-1038-3B35-C3BF-4CA99AE2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CLASS DIAGRAM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3D8E916-6337-AD2F-7E8B-E49BEB55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5" y="1723015"/>
            <a:ext cx="6910538" cy="341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716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9C1989-43FD-35CB-3AA7-2C86FB18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ACTIVITY DIAGRAM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76077B8-D8F3-BB45-BCEE-16BD6EB1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88" y="1018903"/>
            <a:ext cx="3168202" cy="48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94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2FBD32-DA2D-E701-014D-B2EA86E1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1D56E50-3D46-3FE2-5752-BC2A9FE763F4}"/>
              </a:ext>
            </a:extLst>
          </p:cNvPr>
          <p:cNvSpPr txBox="1"/>
          <p:nvPr/>
        </p:nvSpPr>
        <p:spPr>
          <a:xfrm>
            <a:off x="1131608" y="176883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PROJECT OVERVIEW</a:t>
            </a:r>
          </a:p>
        </p:txBody>
      </p:sp>
      <p:pic>
        <p:nvPicPr>
          <p:cNvPr id="6" name="Resim 5" descr="araba, metin, taşıt, araç, tekerlek içeren bir resim&#10;&#10;Açıklama otomatik olarak oluşturuldu">
            <a:extLst>
              <a:ext uri="{FF2B5EF4-FFF2-40B4-BE49-F238E27FC236}">
                <a16:creationId xmlns:a16="http://schemas.microsoft.com/office/drawing/2014/main" id="{ED0ED555-866F-87CC-F379-9B2067F98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78" y="1768839"/>
            <a:ext cx="5763491" cy="31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949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0C193D-61CB-C554-67DE-BB473BC7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GAS PAGE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91D2152-5AFD-D063-24ED-15C363A5FDEC}"/>
              </a:ext>
            </a:extLst>
          </p:cNvPr>
          <p:cNvSpPr txBox="1"/>
          <p:nvPr/>
        </p:nvSpPr>
        <p:spPr>
          <a:xfrm>
            <a:off x="1131608" y="176883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PROJECT OVERVIEW</a:t>
            </a:r>
          </a:p>
        </p:txBody>
      </p:sp>
      <p:pic>
        <p:nvPicPr>
          <p:cNvPr id="6" name="Resim 5" descr="metin, harita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3B409473-5EB3-E4E6-D798-49023D6D1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7" y="728226"/>
            <a:ext cx="4278753" cy="2450558"/>
          </a:xfrm>
          <a:prstGeom prst="rect">
            <a:avLst/>
          </a:prstGeom>
        </p:spPr>
      </p:pic>
      <p:pic>
        <p:nvPicPr>
          <p:cNvPr id="8" name="Resim 7" descr="metin, harita, diyagram, atlas içeren bir resim&#10;&#10;Açıklama otomatik olarak oluşturuldu">
            <a:extLst>
              <a:ext uri="{FF2B5EF4-FFF2-40B4-BE49-F238E27FC236}">
                <a16:creationId xmlns:a16="http://schemas.microsoft.com/office/drawing/2014/main" id="{C7F6808E-BC84-FBAC-D4AB-5FEDFEF7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7" y="3776493"/>
            <a:ext cx="4278753" cy="24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324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75E04C-1EE6-8A26-4030-2D6A0B50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 PAGE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C673926-0885-BD63-93C6-7BAD7FF55151}"/>
              </a:ext>
            </a:extLst>
          </p:cNvPr>
          <p:cNvSpPr txBox="1"/>
          <p:nvPr/>
        </p:nvSpPr>
        <p:spPr>
          <a:xfrm>
            <a:off x="1131608" y="176883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PROJECT OVERVIEW</a:t>
            </a:r>
          </a:p>
        </p:txBody>
      </p:sp>
      <p:pic>
        <p:nvPicPr>
          <p:cNvPr id="6" name="Resim 5" descr="metin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42C8CCE7-0CD7-5376-02D9-24136C968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92" y="1648691"/>
            <a:ext cx="5513402" cy="31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387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3E08FB-4D15-026F-A9D2-938EE595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pic>
        <p:nvPicPr>
          <p:cNvPr id="2050" name="Picture 2" descr="Elektrikli Şarj İstasyonlarına Dev Yatırım! - Midas">
            <a:extLst>
              <a:ext uri="{FF2B5EF4-FFF2-40B4-BE49-F238E27FC236}">
                <a16:creationId xmlns:a16="http://schemas.microsoft.com/office/drawing/2014/main" id="{1BB1DDD9-6B14-A8F0-24D8-8DA804B9F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05" y="923201"/>
            <a:ext cx="3609109" cy="235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K'da Telefon Kullanırken Ölüme Yol Açanlara Müebbet Hapis - Webtekno">
            <a:extLst>
              <a:ext uri="{FF2B5EF4-FFF2-40B4-BE49-F238E27FC236}">
                <a16:creationId xmlns:a16="http://schemas.microsoft.com/office/drawing/2014/main" id="{2CD16EA5-AD62-59DB-1814-0E057B332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3494250"/>
            <a:ext cx="3498979" cy="2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nzin designs, themes, templates and downloadable graphic elements on  Dribbble">
            <a:extLst>
              <a:ext uri="{FF2B5EF4-FFF2-40B4-BE49-F238E27FC236}">
                <a16:creationId xmlns:a16="http://schemas.microsoft.com/office/drawing/2014/main" id="{D16058D0-7F8D-3139-EAF0-F137CBB8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28" y="3494250"/>
            <a:ext cx="3498979" cy="235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8035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420FA5-C008-4695-ACFD-EC21AFBFEE9F}"/>
              </a:ext>
            </a:extLst>
          </p:cNvPr>
          <p:cNvSpPr/>
          <p:nvPr/>
        </p:nvSpPr>
        <p:spPr>
          <a:xfrm>
            <a:off x="4817482" y="-28575"/>
            <a:ext cx="57150" cy="6915150"/>
          </a:xfrm>
          <a:custGeom>
            <a:avLst/>
            <a:gdLst>
              <a:gd name="connsiteX0" fmla="*/ 28575 w 57150"/>
              <a:gd name="connsiteY0" fmla="*/ 28575 h 6915150"/>
              <a:gd name="connsiteX1" fmla="*/ 28575 w 57150"/>
              <a:gd name="connsiteY1" fmla="*/ 6886575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915150">
                <a:moveTo>
                  <a:pt x="28575" y="28575"/>
                </a:moveTo>
                <a:lnTo>
                  <a:pt x="28575" y="6886575"/>
                </a:lnTo>
              </a:path>
            </a:pathLst>
          </a:custGeom>
          <a:ln w="3810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B971D09-7218-4030-B36C-7A9C67C9C7EA}"/>
              </a:ext>
            </a:extLst>
          </p:cNvPr>
          <p:cNvSpPr/>
          <p:nvPr/>
        </p:nvSpPr>
        <p:spPr>
          <a:xfrm>
            <a:off x="-19654" y="-9524"/>
            <a:ext cx="3223326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5 w 4124325"/>
              <a:gd name="connsiteY1" fmla="*/ 7144 h 6867525"/>
              <a:gd name="connsiteX2" fmla="*/ 4122515 w 4124325"/>
              <a:gd name="connsiteY2" fmla="*/ 6865144 h 6867525"/>
              <a:gd name="connsiteX3" fmla="*/ 7144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5" y="7144"/>
                </a:lnTo>
                <a:lnTo>
                  <a:pt x="4122515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2037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3061952-A0A7-4A61-B09B-4C4B55EB0478}"/>
              </a:ext>
            </a:extLst>
          </p:cNvPr>
          <p:cNvSpPr/>
          <p:nvPr/>
        </p:nvSpPr>
        <p:spPr>
          <a:xfrm>
            <a:off x="4751763" y="366794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F5A4C0-6D09-4011-972E-91B41EAEE1AE}"/>
              </a:ext>
            </a:extLst>
          </p:cNvPr>
          <p:cNvSpPr/>
          <p:nvPr/>
        </p:nvSpPr>
        <p:spPr>
          <a:xfrm>
            <a:off x="4723153" y="102949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D566F-BCA8-4461-842C-34C41943214A}"/>
              </a:ext>
            </a:extLst>
          </p:cNvPr>
          <p:cNvSpPr txBox="1"/>
          <p:nvPr/>
        </p:nvSpPr>
        <p:spPr>
          <a:xfrm>
            <a:off x="4079488" y="-36693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7C06D-BF79-4688-9CEC-8B6ABF03513C}"/>
              </a:ext>
            </a:extLst>
          </p:cNvPr>
          <p:cNvSpPr txBox="1"/>
          <p:nvPr/>
        </p:nvSpPr>
        <p:spPr>
          <a:xfrm>
            <a:off x="4989352" y="41395"/>
            <a:ext cx="5719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THE PROJECT</a:t>
            </a:r>
          </a:p>
          <a:p>
            <a:endParaRPr lang="tr-TR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61D8E-A133-4206-9086-807B48C7560D}"/>
              </a:ext>
            </a:extLst>
          </p:cNvPr>
          <p:cNvSpPr txBox="1"/>
          <p:nvPr/>
        </p:nvSpPr>
        <p:spPr>
          <a:xfrm>
            <a:off x="4063132" y="708849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4054E0-C959-4D18-9594-26DA9657B162}"/>
              </a:ext>
            </a:extLst>
          </p:cNvPr>
          <p:cNvSpPr txBox="1"/>
          <p:nvPr/>
        </p:nvSpPr>
        <p:spPr>
          <a:xfrm>
            <a:off x="4070981" y="1922589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CFA49-07EA-464B-B8D5-7929D2035A25}"/>
              </a:ext>
            </a:extLst>
          </p:cNvPr>
          <p:cNvSpPr txBox="1"/>
          <p:nvPr/>
        </p:nvSpPr>
        <p:spPr>
          <a:xfrm>
            <a:off x="4986592" y="3524190"/>
            <a:ext cx="4951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A10A29-C34C-4AE1-A108-3CB7D913944A}"/>
              </a:ext>
            </a:extLst>
          </p:cNvPr>
          <p:cNvSpPr txBox="1"/>
          <p:nvPr/>
        </p:nvSpPr>
        <p:spPr>
          <a:xfrm>
            <a:off x="-19654" y="2693815"/>
            <a:ext cx="3222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OF CONTENTS</a:t>
            </a:r>
            <a:endParaRPr 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Freeform: Shape 7">
            <a:extLst>
              <a:ext uri="{FF2B5EF4-FFF2-40B4-BE49-F238E27FC236}">
                <a16:creationId xmlns:a16="http://schemas.microsoft.com/office/drawing/2014/main" id="{BCA4D022-2A3D-4ABC-A9C2-186F616A0F7B}"/>
              </a:ext>
            </a:extLst>
          </p:cNvPr>
          <p:cNvSpPr/>
          <p:nvPr/>
        </p:nvSpPr>
        <p:spPr>
          <a:xfrm>
            <a:off x="4693657" y="5056505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D25D23C5-801B-440A-99F5-905A63E65A8B}"/>
              </a:ext>
            </a:extLst>
          </p:cNvPr>
          <p:cNvSpPr txBox="1"/>
          <p:nvPr/>
        </p:nvSpPr>
        <p:spPr>
          <a:xfrm>
            <a:off x="4109940" y="3535001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: Shape 7">
            <a:extLst>
              <a:ext uri="{FF2B5EF4-FFF2-40B4-BE49-F238E27FC236}">
                <a16:creationId xmlns:a16="http://schemas.microsoft.com/office/drawing/2014/main" id="{B071221A-625D-4C48-BF2A-424FE2817420}"/>
              </a:ext>
            </a:extLst>
          </p:cNvPr>
          <p:cNvSpPr/>
          <p:nvPr/>
        </p:nvSpPr>
        <p:spPr>
          <a:xfrm>
            <a:off x="4731660" y="60724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5EE4C321-8AB5-48C8-B9DF-187B76BD7AE0}"/>
              </a:ext>
            </a:extLst>
          </p:cNvPr>
          <p:cNvSpPr txBox="1"/>
          <p:nvPr/>
        </p:nvSpPr>
        <p:spPr>
          <a:xfrm>
            <a:off x="4105738" y="4935947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925FDD6E-9B5E-4454-9042-6A1B8B7AD464}"/>
              </a:ext>
            </a:extLst>
          </p:cNvPr>
          <p:cNvSpPr/>
          <p:nvPr/>
        </p:nvSpPr>
        <p:spPr>
          <a:xfrm>
            <a:off x="4722232" y="8462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1F67FD5D-FCC8-478C-ABA0-25ADF3B0D252}"/>
              </a:ext>
            </a:extLst>
          </p:cNvPr>
          <p:cNvSpPr txBox="1"/>
          <p:nvPr/>
        </p:nvSpPr>
        <p:spPr>
          <a:xfrm>
            <a:off x="4113032" y="5922086"/>
            <a:ext cx="64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84210707-7897-C09C-9F74-845E206EE9A7}"/>
              </a:ext>
            </a:extLst>
          </p:cNvPr>
          <p:cNvSpPr/>
          <p:nvPr/>
        </p:nvSpPr>
        <p:spPr>
          <a:xfrm>
            <a:off x="4747561" y="20611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D6B3F21D-EDAD-E863-B49D-0BAD1D4F9160}"/>
              </a:ext>
            </a:extLst>
          </p:cNvPr>
          <p:cNvSpPr txBox="1"/>
          <p:nvPr/>
        </p:nvSpPr>
        <p:spPr>
          <a:xfrm>
            <a:off x="4995211" y="772167"/>
            <a:ext cx="6957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FEATURES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CA4840D-6C50-EB14-993B-51DBDB12322E}"/>
              </a:ext>
            </a:extLst>
          </p:cNvPr>
          <p:cNvSpPr txBox="1"/>
          <p:nvPr/>
        </p:nvSpPr>
        <p:spPr>
          <a:xfrm>
            <a:off x="4986592" y="1971892"/>
            <a:ext cx="49512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CONTRIBUTION</a:t>
            </a:r>
          </a:p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GENERAL USE CASE</a:t>
            </a:r>
          </a:p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LOCATION USE CASE</a:t>
            </a:r>
          </a:p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FILTER USE CASE</a:t>
            </a:r>
          </a:p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ADMIN USE CASE</a:t>
            </a:r>
          </a:p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LOGIN USE CASE</a:t>
            </a:r>
          </a:p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FAQ USE CASE</a:t>
            </a:r>
          </a:p>
        </p:txBody>
      </p:sp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11982F53-E926-C5AF-01E9-C6C958F014CB}"/>
              </a:ext>
            </a:extLst>
          </p:cNvPr>
          <p:cNvSpPr/>
          <p:nvPr/>
        </p:nvSpPr>
        <p:spPr>
          <a:xfrm>
            <a:off x="4712804" y="1453711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ADD4DA1-D655-9CFB-DEDD-1DA43A346BBE}"/>
              </a:ext>
            </a:extLst>
          </p:cNvPr>
          <p:cNvSpPr txBox="1"/>
          <p:nvPr/>
        </p:nvSpPr>
        <p:spPr>
          <a:xfrm>
            <a:off x="4208287" y="1302675"/>
            <a:ext cx="335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D4DD6A8-C827-476D-41DD-39777F3122EF}"/>
              </a:ext>
            </a:extLst>
          </p:cNvPr>
          <p:cNvSpPr txBox="1"/>
          <p:nvPr/>
        </p:nvSpPr>
        <p:spPr>
          <a:xfrm>
            <a:off x="4986600" y="1364230"/>
            <a:ext cx="383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WORKS</a:t>
            </a:r>
          </a:p>
        </p:txBody>
      </p:sp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5D86C266-C4A5-9ED5-180B-7F166994BC90}"/>
              </a:ext>
            </a:extLst>
          </p:cNvPr>
          <p:cNvSpPr/>
          <p:nvPr/>
        </p:nvSpPr>
        <p:spPr>
          <a:xfrm>
            <a:off x="4722232" y="4160080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7">
            <a:extLst>
              <a:ext uri="{FF2B5EF4-FFF2-40B4-BE49-F238E27FC236}">
                <a16:creationId xmlns:a16="http://schemas.microsoft.com/office/drawing/2014/main" id="{57DD2115-15B8-92C9-0A7B-2D10B86F075A}"/>
              </a:ext>
            </a:extLst>
          </p:cNvPr>
          <p:cNvSpPr/>
          <p:nvPr/>
        </p:nvSpPr>
        <p:spPr>
          <a:xfrm>
            <a:off x="4704431" y="458789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DFED46CA-C856-A055-7049-B8F2527EC6BF}"/>
              </a:ext>
            </a:extLst>
          </p:cNvPr>
          <p:cNvSpPr txBox="1"/>
          <p:nvPr/>
        </p:nvSpPr>
        <p:spPr>
          <a:xfrm>
            <a:off x="4249348" y="4022295"/>
            <a:ext cx="3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A8175E06-E7C1-7F79-39CA-3A62FECD8ACF}"/>
              </a:ext>
            </a:extLst>
          </p:cNvPr>
          <p:cNvSpPr txBox="1"/>
          <p:nvPr/>
        </p:nvSpPr>
        <p:spPr>
          <a:xfrm>
            <a:off x="4196270" y="4483593"/>
            <a:ext cx="449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291F80E3-A741-D065-C8C8-676D3C5ECE06}"/>
              </a:ext>
            </a:extLst>
          </p:cNvPr>
          <p:cNvSpPr txBox="1"/>
          <p:nvPr/>
        </p:nvSpPr>
        <p:spPr>
          <a:xfrm>
            <a:off x="4986592" y="4083850"/>
            <a:ext cx="2869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163C22C6-4520-594A-B93C-E8F0DE1546D4}"/>
              </a:ext>
            </a:extLst>
          </p:cNvPr>
          <p:cNvSpPr txBox="1"/>
          <p:nvPr/>
        </p:nvSpPr>
        <p:spPr>
          <a:xfrm>
            <a:off x="4954376" y="4560799"/>
            <a:ext cx="2884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42DB59A-29F0-58D9-51AD-A47701F7E82C}"/>
              </a:ext>
            </a:extLst>
          </p:cNvPr>
          <p:cNvSpPr txBox="1"/>
          <p:nvPr/>
        </p:nvSpPr>
        <p:spPr>
          <a:xfrm>
            <a:off x="4951147" y="4987171"/>
            <a:ext cx="2884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HOME PAGE</a:t>
            </a:r>
          </a:p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NEAREST GAS PAGE</a:t>
            </a:r>
          </a:p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FAQ PAGE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E0879F8-824D-61A1-4E1C-40B093487068}"/>
              </a:ext>
            </a:extLst>
          </p:cNvPr>
          <p:cNvSpPr txBox="1"/>
          <p:nvPr/>
        </p:nvSpPr>
        <p:spPr>
          <a:xfrm>
            <a:off x="5019907" y="6038438"/>
            <a:ext cx="2884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30240307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30" grpId="0" animBg="1"/>
      <p:bldP spid="30" grpId="1" animBg="1"/>
      <p:bldP spid="30" grpId="2" animBg="1"/>
      <p:bldP spid="31" grpId="0"/>
      <p:bldP spid="31" grpId="1"/>
      <p:bldP spid="31" grpId="2"/>
      <p:bldP spid="33" grpId="0" animBg="1"/>
      <p:bldP spid="33" grpId="1" animBg="1"/>
      <p:bldP spid="33" grpId="2" animBg="1"/>
      <p:bldP spid="34" grpId="0"/>
      <p:bldP spid="34" grpId="1"/>
      <p:bldP spid="34" grpId="2"/>
      <p:bldP spid="20" grpId="0" animBg="1"/>
      <p:bldP spid="20" grpId="1" animBg="1"/>
      <p:bldP spid="20" grpId="2" animBg="1"/>
      <p:bldP spid="25" grpId="0"/>
      <p:bldP spid="25" grpId="1"/>
      <p:bldP spid="25" grpId="2"/>
      <p:bldP spid="13" grpId="0" animBg="1"/>
      <p:bldP spid="13" grpId="1" animBg="1"/>
      <p:bldP spid="13" grpId="2" animBg="1"/>
      <p:bldP spid="2" grpId="0"/>
      <p:bldP spid="2" grpId="1"/>
      <p:bldP spid="15" grpId="0"/>
      <p:bldP spid="15" grpId="1"/>
      <p:bldP spid="10" grpId="0" animBg="1"/>
      <p:bldP spid="10" grpId="1" animBg="1"/>
      <p:bldP spid="10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4DAB28-8E95-E11F-8536-6DE421A6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Any</a:t>
            </a:r>
            <a:r>
              <a:rPr lang="tr-TR" dirty="0"/>
              <a:t> </a:t>
            </a:r>
            <a:r>
              <a:rPr lang="tr-TR" dirty="0" err="1"/>
              <a:t>Questions</a:t>
            </a:r>
            <a:r>
              <a:rPr lang="tr-TR" dirty="0"/>
              <a:t>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706AD4-911B-3DB2-0F0A-9601D7E23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</a:t>
            </a:r>
          </a:p>
        </p:txBody>
      </p:sp>
    </p:spTree>
    <p:extLst>
      <p:ext uri="{BB962C8B-B14F-4D97-AF65-F5344CB8AC3E}">
        <p14:creationId xmlns:p14="http://schemas.microsoft.com/office/powerpoint/2010/main" val="29036623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4102DE-4DA4-3E37-EEE8-B0B63400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THE PROJECT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C9493A-31E2-FBCD-1D94-C72EE85F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it can be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quite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beneficial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economy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1363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97302F-34F4-6E07-5963-4331F3B7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FEATURES</a:t>
            </a:r>
          </a:p>
        </p:txBody>
      </p:sp>
      <p:sp>
        <p:nvSpPr>
          <p:cNvPr id="4" name="Yuvarlatılmış Dikdörtgen 3">
            <a:extLst>
              <a:ext uri="{FF2B5EF4-FFF2-40B4-BE49-F238E27FC236}">
                <a16:creationId xmlns:a16="http://schemas.microsoft.com/office/drawing/2014/main" id="{3F3E4BA4-977F-13F4-2214-6A401C1E7D42}"/>
              </a:ext>
            </a:extLst>
          </p:cNvPr>
          <p:cNvSpPr/>
          <p:nvPr/>
        </p:nvSpPr>
        <p:spPr>
          <a:xfrm>
            <a:off x="5156615" y="1223644"/>
            <a:ext cx="2788171" cy="1768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Finding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nearest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cheapest</a:t>
            </a:r>
            <a:r>
              <a:rPr lang="tr-TR" dirty="0"/>
              <a:t> </a:t>
            </a:r>
            <a:r>
              <a:rPr lang="tr-TR" dirty="0" err="1"/>
              <a:t>gas</a:t>
            </a:r>
            <a:r>
              <a:rPr lang="tr-TR" dirty="0"/>
              <a:t> </a:t>
            </a:r>
            <a:r>
              <a:rPr lang="tr-TR" dirty="0" err="1"/>
              <a:t>station</a:t>
            </a:r>
            <a:endParaRPr lang="tr-TR" dirty="0"/>
          </a:p>
        </p:txBody>
      </p:sp>
      <p:sp>
        <p:nvSpPr>
          <p:cNvPr id="5" name="Yuvarlatılmış Dikdörtgen 4">
            <a:extLst>
              <a:ext uri="{FF2B5EF4-FFF2-40B4-BE49-F238E27FC236}">
                <a16:creationId xmlns:a16="http://schemas.microsoft.com/office/drawing/2014/main" id="{BE74EEE4-6CAD-E04B-F5E8-ABBC6BC42462}"/>
              </a:ext>
            </a:extLst>
          </p:cNvPr>
          <p:cNvSpPr/>
          <p:nvPr/>
        </p:nvSpPr>
        <p:spPr>
          <a:xfrm>
            <a:off x="8515198" y="1223644"/>
            <a:ext cx="2788171" cy="1768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Benefiting</a:t>
            </a:r>
            <a:r>
              <a:rPr lang="tr-TR" dirty="0"/>
              <a:t> </a:t>
            </a:r>
            <a:r>
              <a:rPr lang="tr-TR" dirty="0" err="1"/>
              <a:t>people's</a:t>
            </a:r>
            <a:r>
              <a:rPr lang="tr-TR" dirty="0"/>
              <a:t> </a:t>
            </a:r>
            <a:r>
              <a:rPr lang="tr-TR" dirty="0" err="1"/>
              <a:t>economies</a:t>
            </a:r>
            <a:endParaRPr lang="tr-TR" dirty="0"/>
          </a:p>
        </p:txBody>
      </p:sp>
      <p:sp>
        <p:nvSpPr>
          <p:cNvPr id="6" name="Yuvarlatılmış Dikdörtgen 5">
            <a:extLst>
              <a:ext uri="{FF2B5EF4-FFF2-40B4-BE49-F238E27FC236}">
                <a16:creationId xmlns:a16="http://schemas.microsoft.com/office/drawing/2014/main" id="{69C6739B-E60F-D3C5-CA2C-E221DFE23FA1}"/>
              </a:ext>
            </a:extLst>
          </p:cNvPr>
          <p:cNvSpPr/>
          <p:nvPr/>
        </p:nvSpPr>
        <p:spPr>
          <a:xfrm>
            <a:off x="5156615" y="3921947"/>
            <a:ext cx="2788171" cy="1768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Helping</a:t>
            </a:r>
            <a:r>
              <a:rPr lang="tr-TR" dirty="0"/>
              <a:t> </a:t>
            </a:r>
            <a:r>
              <a:rPr lang="tr-TR" dirty="0" err="1"/>
              <a:t>people</a:t>
            </a:r>
            <a:r>
              <a:rPr lang="tr-TR" dirty="0"/>
              <a:t> </a:t>
            </a:r>
            <a:r>
              <a:rPr lang="tr-TR" dirty="0" err="1"/>
              <a:t>save</a:t>
            </a:r>
            <a:r>
              <a:rPr lang="tr-TR" dirty="0"/>
              <a:t> time</a:t>
            </a:r>
          </a:p>
        </p:txBody>
      </p:sp>
      <p:sp>
        <p:nvSpPr>
          <p:cNvPr id="7" name="Yuvarlatılmış Dikdörtgen 6">
            <a:extLst>
              <a:ext uri="{FF2B5EF4-FFF2-40B4-BE49-F238E27FC236}">
                <a16:creationId xmlns:a16="http://schemas.microsoft.com/office/drawing/2014/main" id="{2F79FAC2-5DB2-D455-81EC-A08CDFA2D9A8}"/>
              </a:ext>
            </a:extLst>
          </p:cNvPr>
          <p:cNvSpPr/>
          <p:nvPr/>
        </p:nvSpPr>
        <p:spPr>
          <a:xfrm>
            <a:off x="8515198" y="3921946"/>
            <a:ext cx="2788171" cy="1768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Providing</a:t>
            </a:r>
            <a:r>
              <a:rPr lang="tr-TR" dirty="0"/>
              <a:t> </a:t>
            </a:r>
            <a:r>
              <a:rPr lang="tr-TR" dirty="0" err="1"/>
              <a:t>free</a:t>
            </a:r>
            <a:r>
              <a:rPr lang="tr-TR" dirty="0"/>
              <a:t> </a:t>
            </a:r>
            <a:r>
              <a:rPr lang="tr-TR" dirty="0" err="1"/>
              <a:t>access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103003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28C84F-A3CF-396C-78EE-DB9D9374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SIMILAR WORKS</a:t>
            </a:r>
          </a:p>
        </p:txBody>
      </p:sp>
      <p:pic>
        <p:nvPicPr>
          <p:cNvPr id="6" name="Resim 5" descr="metin, yazı tipi, el yazısı, simge, sembol içeren bir resim&#10;&#10;Açıklama otomatik olarak oluşturuldu">
            <a:extLst>
              <a:ext uri="{FF2B5EF4-FFF2-40B4-BE49-F238E27FC236}">
                <a16:creationId xmlns:a16="http://schemas.microsoft.com/office/drawing/2014/main" id="{01FAFAA9-6657-7C21-9F4B-6BB051C93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54" y="1744795"/>
            <a:ext cx="5645424" cy="3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6961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D0121E-4ADF-D4B0-D0CE-39E20D3F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MAIN CONTRIBUTION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5B21EE-D8A3-7CC9-5F0B-5916E3C7E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admin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login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FAQ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2676647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ED8B23-93CF-C014-F16B-18459CEF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GENERAL USE CASE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77F5354-8D6D-784E-8903-9BF1A7A8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1047883"/>
            <a:ext cx="5785327" cy="371485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493DFFE-527C-61BF-7F3F-7CB6160A3018}"/>
              </a:ext>
            </a:extLst>
          </p:cNvPr>
          <p:cNvSpPr txBox="1"/>
          <p:nvPr/>
        </p:nvSpPr>
        <p:spPr>
          <a:xfrm>
            <a:off x="1131608" y="176883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MAIN CONTRIBUTION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0F6C4926-C8AA-29FB-F58B-B248AC0C821C}"/>
              </a:ext>
            </a:extLst>
          </p:cNvPr>
          <p:cNvSpPr/>
          <p:nvPr/>
        </p:nvSpPr>
        <p:spPr>
          <a:xfrm>
            <a:off x="7100925" y="4924424"/>
            <a:ext cx="3675501" cy="64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Use Case explains how our system works in general.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870879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B5A6BF-142C-9E15-E2C3-4FC9DDB5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LOCATION USE CASE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D1B2F8F-326E-C190-90E4-1D0AD780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31" y="1170704"/>
            <a:ext cx="6479762" cy="3294588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6730FDE-2762-1BF1-486D-913FC13B9B18}"/>
              </a:ext>
            </a:extLst>
          </p:cNvPr>
          <p:cNvSpPr txBox="1"/>
          <p:nvPr/>
        </p:nvSpPr>
        <p:spPr>
          <a:xfrm>
            <a:off x="1131608" y="176883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MAIN CONTRIBUTION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351D4D22-6076-4834-27B8-7C4DD2845CE8}"/>
              </a:ext>
            </a:extLst>
          </p:cNvPr>
          <p:cNvSpPr/>
          <p:nvPr/>
        </p:nvSpPr>
        <p:spPr>
          <a:xfrm>
            <a:off x="7677150" y="4465292"/>
            <a:ext cx="3305175" cy="682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 Use Case shows how the location system works.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58971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CEA9B4-5A32-8015-F79A-D4027883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FILTER USE CASE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D535F7D-F4A5-1773-4886-741F74AF8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567" y="877652"/>
            <a:ext cx="5679208" cy="3786139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2C2051A-2CD8-F614-8CFC-7DA33C157C14}"/>
              </a:ext>
            </a:extLst>
          </p:cNvPr>
          <p:cNvSpPr txBox="1"/>
          <p:nvPr/>
        </p:nvSpPr>
        <p:spPr>
          <a:xfrm>
            <a:off x="1131608" y="176883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MAIN CONTRIBUTION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5301B7A-70D8-232D-9EA8-9BB15A341734}"/>
              </a:ext>
            </a:extLst>
          </p:cNvPr>
          <p:cNvSpPr/>
          <p:nvPr/>
        </p:nvSpPr>
        <p:spPr>
          <a:xfrm>
            <a:off x="6781800" y="4663791"/>
            <a:ext cx="3724275" cy="68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Use Case shows how the filter system works.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967905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tlas">
  <a:themeElements>
    <a:clrScheme name="Özel2">
      <a:dk1>
        <a:srgbClr val="000000"/>
      </a:dk1>
      <a:lt1>
        <a:srgbClr val="FFFFFF"/>
      </a:lt1>
      <a:dk2>
        <a:srgbClr val="1F3664"/>
      </a:dk2>
      <a:lt2>
        <a:srgbClr val="EAE5EB"/>
      </a:lt2>
      <a:accent1>
        <a:srgbClr val="1F3664"/>
      </a:accent1>
      <a:accent2>
        <a:srgbClr val="1F3664"/>
      </a:accent2>
      <a:accent3>
        <a:srgbClr val="1F3664"/>
      </a:accent3>
      <a:accent4>
        <a:srgbClr val="1F3664"/>
      </a:accent4>
      <a:accent5>
        <a:srgbClr val="1F3664"/>
      </a:accent5>
      <a:accent6>
        <a:srgbClr val="1F3664"/>
      </a:accent6>
      <a:hlink>
        <a:srgbClr val="1F3664"/>
      </a:hlink>
      <a:folHlink>
        <a:srgbClr val="1F366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{1D8A2ADA-AB31-C04D-AD80-31189F8C1AEA}tf16401369</Template>
  <TotalTime>2798</TotalTime>
  <Words>322</Words>
  <Application>Microsoft Office PowerPoint</Application>
  <PresentationFormat>Geniş ekran</PresentationFormat>
  <Paragraphs>84</Paragraphs>
  <Slides>20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Rockwell</vt:lpstr>
      <vt:lpstr>Times New Roman</vt:lpstr>
      <vt:lpstr>Wingdings</vt:lpstr>
      <vt:lpstr>Atlas</vt:lpstr>
      <vt:lpstr>PowerPoint Sunusu</vt:lpstr>
      <vt:lpstr>PowerPoint Sunusu</vt:lpstr>
      <vt:lpstr>INTRODUCTION OF THE PROJECT</vt:lpstr>
      <vt:lpstr>MAIN FEATURES</vt:lpstr>
      <vt:lpstr>SIMILAR WORKS</vt:lpstr>
      <vt:lpstr>MAIN CONTRIBUTION</vt:lpstr>
      <vt:lpstr>GENERAL USE CASE</vt:lpstr>
      <vt:lpstr>LOCATION USE CASE</vt:lpstr>
      <vt:lpstr>FILTER USE CASE</vt:lpstr>
      <vt:lpstr>ADMIN USE CASE</vt:lpstr>
      <vt:lpstr>LOGIN USE CASE</vt:lpstr>
      <vt:lpstr>FAQ USE CASE</vt:lpstr>
      <vt:lpstr>TOOLS</vt:lpstr>
      <vt:lpstr>CLASS DIAGRAM</vt:lpstr>
      <vt:lpstr>ACTIVITY DIAGRAM</vt:lpstr>
      <vt:lpstr>HOME PAGE</vt:lpstr>
      <vt:lpstr>NEAREST GAS PAGE</vt:lpstr>
      <vt:lpstr>FAQ PAGE</vt:lpstr>
      <vt:lpstr>FUTURE WORKS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Elif Yağmur Hasbakır</dc:creator>
  <cp:lastModifiedBy>atakan göknar</cp:lastModifiedBy>
  <cp:revision>462</cp:revision>
  <dcterms:created xsi:type="dcterms:W3CDTF">2021-12-25T07:54:47Z</dcterms:created>
  <dcterms:modified xsi:type="dcterms:W3CDTF">2023-06-09T18:10:00Z</dcterms:modified>
</cp:coreProperties>
</file>